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71" r:id="rId10"/>
    <p:sldId id="268" r:id="rId11"/>
    <p:sldId id="269" r:id="rId12"/>
    <p:sldId id="270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>
      <p:cViewPr varScale="1">
        <p:scale>
          <a:sx n="54" d="100"/>
          <a:sy n="54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6A0E2-05F6-4D05-A1C4-BE8B653CDFDE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93CBD-4777-48B2-8621-6701BF04288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224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05BA0-9FEA-459D-ADAA-3CFDBB4F88F6}" type="datetimeFigureOut">
              <a:rPr lang="es-ES" smtClean="0"/>
              <a:pPr/>
              <a:t>30/06/2014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4661C-AE44-47E2-84FE-7BCC706EB66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1470025"/>
          </a:xfrm>
        </p:spPr>
        <p:txBody>
          <a:bodyPr/>
          <a:lstStyle/>
          <a:p>
            <a:r>
              <a:rPr lang="es-ES" dirty="0" smtClean="0"/>
              <a:t>Conformación genética del pollo campero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47228" y="4293096"/>
            <a:ext cx="50405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Alumno: Rojas Mauricio.</a:t>
            </a:r>
          </a:p>
          <a:p>
            <a:endParaRPr lang="es-ES" sz="2400" b="1" dirty="0"/>
          </a:p>
          <a:p>
            <a:r>
              <a:rPr lang="es-ES" sz="2400" b="1" dirty="0" smtClean="0"/>
              <a:t>Docente: </a:t>
            </a:r>
            <a:r>
              <a:rPr lang="es-ES" sz="2400" b="1" dirty="0" err="1" smtClean="0"/>
              <a:t>Mag</a:t>
            </a:r>
            <a:r>
              <a:rPr lang="es-ES" sz="2400" b="1" dirty="0" smtClean="0"/>
              <a:t>. Med. Vet. Gabriela Iglesias.</a:t>
            </a:r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755576" y="1844824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Universidad nacional de Rio Negro.</a:t>
            </a:r>
          </a:p>
          <a:p>
            <a:endParaRPr lang="es-ES" sz="2400" b="1" dirty="0"/>
          </a:p>
          <a:p>
            <a:r>
              <a:rPr lang="es-ES" sz="2400" b="1" dirty="0" smtClean="0"/>
              <a:t>Cátedra de Genética de Poblaciones y mejoramiento animal.</a:t>
            </a:r>
          </a:p>
          <a:p>
            <a:endParaRPr lang="es-ES" sz="2400" b="1" dirty="0"/>
          </a:p>
          <a:p>
            <a:r>
              <a:rPr lang="es-ES" sz="2400" b="1" dirty="0" smtClean="0"/>
              <a:t>Carrera de veterinaria.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35696" y="548680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/>
              <a:t>La selección y el cruzamiento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2348880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Selección:  </a:t>
            </a:r>
            <a:r>
              <a:rPr lang="es-ES" sz="2400" dirty="0" smtClean="0"/>
              <a:t>es una técnica de control reproductivo mediante el cual el hombre va seleccionando con criterios establecidos para un determinado fin, un fenotipo determinado.</a:t>
            </a:r>
          </a:p>
          <a:p>
            <a:pPr algn="ctr"/>
            <a:r>
              <a:rPr lang="es-ES" sz="2400" dirty="0" smtClean="0"/>
              <a:t>Se utiliza en características de alta heredabilidad.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43608" y="1916832"/>
            <a:ext cx="6696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Cruzamientos Genéticos: </a:t>
            </a:r>
            <a:r>
              <a:rPr lang="es-ES" sz="2400" dirty="0" smtClean="0"/>
              <a:t>es la reproducción de dos individuos de la misma especie pero diferentes razas, o características diferentes. </a:t>
            </a:r>
          </a:p>
          <a:p>
            <a:pPr algn="ctr"/>
            <a:r>
              <a:rPr lang="es-ES" sz="2400" dirty="0" smtClean="0"/>
              <a:t>Se utiliza con características de baja heredabilidad.</a:t>
            </a:r>
          </a:p>
          <a:p>
            <a:pPr algn="ctr"/>
            <a:endParaRPr lang="es-ES" sz="2400" dirty="0"/>
          </a:p>
          <a:p>
            <a:pPr algn="ctr"/>
            <a:r>
              <a:rPr lang="es-ES" sz="2400" dirty="0" smtClean="0"/>
              <a:t>De aquí obtenemos el termino vigor hibrido.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5616" y="33265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Características a seleccionar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971600" y="1988840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Cuantitativas: </a:t>
            </a:r>
            <a:r>
              <a:rPr lang="es-ES" sz="2400" dirty="0" smtClean="0"/>
              <a:t>son las que muestran un rango (tasa de crecimiento, ganancia de peso diario, etc.)</a:t>
            </a:r>
          </a:p>
          <a:p>
            <a:pPr algn="ctr"/>
            <a:r>
              <a:rPr lang="es-ES" sz="2400" dirty="0" smtClean="0"/>
              <a:t>Aquí influye mucho el ambiente, son características controladas por un pool de genes. 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187624" y="4581128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Cualitativas: </a:t>
            </a:r>
            <a:r>
              <a:rPr lang="es-ES" sz="2400" dirty="0" smtClean="0"/>
              <a:t>son las cualidades (color de pelo, ojos, etc.). Son controladas por uno solo gen o pocos, el ambiente aquí no tiene una influencia muy marcada.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627784" y="548680"/>
            <a:ext cx="3949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/>
              <a:t>Un poco de historia.</a:t>
            </a:r>
            <a:endParaRPr lang="es-ES" sz="3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11560" y="2060848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El Pollo </a:t>
            </a:r>
            <a:r>
              <a:rPr lang="es-ES" sz="2400" b="1" dirty="0"/>
              <a:t>C</a:t>
            </a:r>
            <a:r>
              <a:rPr lang="es-ES" sz="2400" b="1" dirty="0" smtClean="0"/>
              <a:t>ampero de INTA: </a:t>
            </a:r>
            <a:r>
              <a:rPr lang="es-ES" sz="2400" dirty="0" smtClean="0"/>
              <a:t>en primera instancia es un pollo que se crea con la necesidad del cumplimiento de los objetivos fundamentales del programa de Pro-huerta, que plantea “complementar la alimentación de los sectores de menor ingresos por medio de la autoproducción en pequeña escala de alimentos inocuos.”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99592" y="332656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Características del campero tradicional.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331640" y="1844824"/>
            <a:ext cx="612481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dirty="0"/>
              <a:t>El pollo Campero INTA es un ave de crecimiento</a:t>
            </a:r>
          </a:p>
          <a:p>
            <a:pPr algn="ctr"/>
            <a:r>
              <a:rPr lang="es-ES" sz="2400" dirty="0"/>
              <a:t>lento, carne firme y sobresalientes</a:t>
            </a:r>
          </a:p>
          <a:p>
            <a:pPr algn="ctr"/>
            <a:r>
              <a:rPr lang="es-ES" sz="2400" dirty="0"/>
              <a:t>características organolépticas, que se cría en</a:t>
            </a:r>
          </a:p>
          <a:p>
            <a:pPr algn="ctr"/>
            <a:r>
              <a:rPr lang="es-ES" sz="2400" dirty="0" err="1" smtClean="0"/>
              <a:t>Semi</a:t>
            </a:r>
            <a:r>
              <a:rPr lang="es-ES" sz="2400" dirty="0" smtClean="0"/>
              <a:t>-cautividad</a:t>
            </a:r>
            <a:r>
              <a:rPr lang="es-ES" sz="2400" dirty="0"/>
              <a:t>, alimentado en forma natural</a:t>
            </a:r>
          </a:p>
          <a:p>
            <a:pPr algn="ctr"/>
            <a:r>
              <a:rPr lang="es-ES" sz="2400" dirty="0"/>
              <a:t>sin aditivos químicos, con un plan sanitario</a:t>
            </a:r>
          </a:p>
          <a:p>
            <a:pPr algn="ctr"/>
            <a:r>
              <a:rPr lang="es-ES" sz="2400" dirty="0"/>
              <a:t>mínimo y que se faena próximo a la madurez</a:t>
            </a:r>
          </a:p>
          <a:p>
            <a:pPr algn="ctr"/>
            <a:r>
              <a:rPr lang="es-ES" sz="2400" dirty="0" smtClean="0"/>
              <a:t>sexual.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63688" y="332656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Finalidad básica.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827584" y="1700808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El objetivo de este nuevo tipo de </a:t>
            </a:r>
            <a:r>
              <a:rPr lang="es-ES" sz="2400" dirty="0" smtClean="0"/>
              <a:t>ave para </a:t>
            </a:r>
            <a:r>
              <a:rPr lang="es-ES" sz="2400" dirty="0"/>
              <a:t>la producción de carne </a:t>
            </a:r>
            <a:r>
              <a:rPr lang="es-ES" sz="2400" dirty="0" smtClean="0"/>
              <a:t>es convertirse en </a:t>
            </a:r>
            <a:r>
              <a:rPr lang="es-ES" sz="2400" dirty="0"/>
              <a:t>una alternativa para productores a </a:t>
            </a:r>
            <a:r>
              <a:rPr lang="es-ES" sz="2400" dirty="0" smtClean="0"/>
              <a:t>pequeña escala</a:t>
            </a:r>
            <a:r>
              <a:rPr lang="es-ES" sz="2400" dirty="0"/>
              <a:t>, capaces de satisfacer una </a:t>
            </a:r>
            <a:r>
              <a:rPr lang="es-ES" sz="2400" dirty="0" smtClean="0"/>
              <a:t>demanda creciente </a:t>
            </a:r>
            <a:r>
              <a:rPr lang="es-ES" sz="2400" dirty="0"/>
              <a:t>por productos naturales con </a:t>
            </a:r>
            <a:r>
              <a:rPr lang="es-ES" sz="2400" dirty="0" smtClean="0"/>
              <a:t>un valor </a:t>
            </a:r>
            <a:r>
              <a:rPr lang="es-ES" sz="2400" dirty="0"/>
              <a:t>agregado </a:t>
            </a:r>
            <a:r>
              <a:rPr lang="es-ES" sz="2400" dirty="0" smtClean="0"/>
              <a:t>diferencial. </a:t>
            </a:r>
            <a:r>
              <a:rPr lang="es-ES" sz="2400" dirty="0"/>
              <a:t>También, por </a:t>
            </a:r>
            <a:r>
              <a:rPr lang="es-ES" sz="2400" dirty="0" smtClean="0"/>
              <a:t>intermedio del </a:t>
            </a:r>
            <a:r>
              <a:rPr lang="es-ES" sz="2400" dirty="0"/>
              <a:t>Programa Pro-Huerta, el pollo </a:t>
            </a:r>
            <a:r>
              <a:rPr lang="es-ES" sz="2400" dirty="0" smtClean="0"/>
              <a:t>Campero se </a:t>
            </a:r>
            <a:r>
              <a:rPr lang="es-ES" sz="2400" dirty="0"/>
              <a:t>multiplica en distintas </a:t>
            </a:r>
            <a:r>
              <a:rPr lang="es-ES" sz="2400" dirty="0" smtClean="0"/>
              <a:t>provincias, constituyen </a:t>
            </a:r>
            <a:r>
              <a:rPr lang="es-ES" sz="2400" dirty="0"/>
              <a:t>la base del Componente </a:t>
            </a:r>
            <a:r>
              <a:rPr lang="es-ES" sz="2400" dirty="0" smtClean="0"/>
              <a:t>Granja destinado </a:t>
            </a:r>
            <a:r>
              <a:rPr lang="es-ES" sz="2400" dirty="0"/>
              <a:t>a la producción para </a:t>
            </a:r>
            <a:r>
              <a:rPr lang="es-ES" sz="2400" dirty="0" smtClean="0"/>
              <a:t>autoconsumo de </a:t>
            </a:r>
            <a:r>
              <a:rPr lang="es-ES" sz="2400" dirty="0"/>
              <a:t>las familias de escasos </a:t>
            </a:r>
            <a:r>
              <a:rPr lang="es-ES" sz="2400" dirty="0" smtClean="0"/>
              <a:t>recursos. </a:t>
            </a:r>
            <a:r>
              <a:rPr lang="es-ES" sz="2400" dirty="0"/>
              <a:t>(</a:t>
            </a:r>
            <a:r>
              <a:rPr lang="es-ES" sz="2400" dirty="0" smtClean="0"/>
              <a:t>Cantaron, H.  </a:t>
            </a:r>
            <a:r>
              <a:rPr lang="es-ES" sz="2400" dirty="0" err="1" smtClean="0"/>
              <a:t>Com</a:t>
            </a:r>
            <a:r>
              <a:rPr lang="es-ES" sz="2400" dirty="0" smtClean="0"/>
              <a:t> personal)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75656" y="332656"/>
            <a:ext cx="5976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Cruzamientos para la obtención del pollo campero Tradicional INTA. 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547664" y="2924944"/>
            <a:ext cx="6048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Macho </a:t>
            </a:r>
            <a:r>
              <a:rPr lang="es-ES" sz="2000" i="1" dirty="0" err="1" smtClean="0"/>
              <a:t>Autosexante</a:t>
            </a:r>
            <a:r>
              <a:rPr lang="es-ES" sz="2000" i="1" dirty="0" smtClean="0"/>
              <a:t> por hembras de estirpe E de campero INTA, el hibrido es denominado INTA tradicional.</a:t>
            </a:r>
            <a:endParaRPr lang="es-ES" sz="2000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11560" y="4437112"/>
            <a:ext cx="78488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El macho As: </a:t>
            </a:r>
            <a:r>
              <a:rPr lang="es-ES" dirty="0" smtClean="0"/>
              <a:t>es la </a:t>
            </a:r>
            <a:r>
              <a:rPr lang="es-ES" dirty="0"/>
              <a:t>F1 de dos estirpes </a:t>
            </a:r>
            <a:r>
              <a:rPr lang="es-ES" dirty="0" smtClean="0"/>
              <a:t> Plymouth Rock </a:t>
            </a:r>
            <a:r>
              <a:rPr lang="es-ES" dirty="0"/>
              <a:t>Barrada y lleva más de diez </a:t>
            </a:r>
            <a:r>
              <a:rPr lang="es-ES" dirty="0" smtClean="0"/>
              <a:t>generaciones de </a:t>
            </a:r>
            <a:r>
              <a:rPr lang="es-ES" dirty="0"/>
              <a:t>apareamientos no dirigidos y </a:t>
            </a:r>
            <a:r>
              <a:rPr lang="es-ES" dirty="0" smtClean="0"/>
              <a:t>selección fenotípica </a:t>
            </a:r>
            <a:r>
              <a:rPr lang="es-ES" dirty="0"/>
              <a:t>por conformación </a:t>
            </a:r>
            <a:r>
              <a:rPr lang="es-ES" dirty="0" smtClean="0"/>
              <a:t>corporal.</a:t>
            </a:r>
          </a:p>
          <a:p>
            <a:r>
              <a:rPr lang="es-ES" b="1" dirty="0" smtClean="0"/>
              <a:t>La hembra de estirpe E: </a:t>
            </a:r>
            <a:r>
              <a:rPr lang="es-ES" dirty="0" smtClean="0"/>
              <a:t>es el resultado del cruzamiento entre macho </a:t>
            </a:r>
            <a:r>
              <a:rPr lang="es-ES" dirty="0" err="1" smtClean="0"/>
              <a:t>Cornish</a:t>
            </a:r>
            <a:r>
              <a:rPr lang="es-ES" dirty="0" smtClean="0"/>
              <a:t> colorado, por hembra Rhode Island Red. A su vez la progenie tiene una retro cruza con </a:t>
            </a:r>
            <a:r>
              <a:rPr lang="es-ES" dirty="0"/>
              <a:t>R</a:t>
            </a:r>
            <a:r>
              <a:rPr lang="es-ES" dirty="0" smtClean="0"/>
              <a:t>hode Island red, y las crías obtenidas se </a:t>
            </a:r>
            <a:r>
              <a:rPr lang="es-ES" dirty="0" err="1" smtClean="0"/>
              <a:t>retrocruzan</a:t>
            </a:r>
            <a:r>
              <a:rPr lang="es-ES" dirty="0" smtClean="0"/>
              <a:t> con machos </a:t>
            </a:r>
            <a:r>
              <a:rPr lang="es-ES" dirty="0" err="1"/>
              <a:t>C</a:t>
            </a:r>
            <a:r>
              <a:rPr lang="es-ES" dirty="0" err="1" smtClean="0"/>
              <a:t>ornish</a:t>
            </a:r>
            <a:r>
              <a:rPr lang="es-ES" dirty="0" smtClean="0"/>
              <a:t> colorado.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Pollo Campero INTA</a:t>
            </a:r>
            <a:endParaRPr lang="es-AR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686406"/>
            <a:ext cx="4896544" cy="35908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39552" y="5877272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http://inta.gob.ar/eventos/producciones-alternativas-pavos-ponedoras-y-pollos-camperos/</a:t>
            </a:r>
          </a:p>
        </p:txBody>
      </p:sp>
    </p:spTree>
    <p:extLst>
      <p:ext uri="{BB962C8B-B14F-4D97-AF65-F5344CB8AC3E}">
        <p14:creationId xmlns:p14="http://schemas.microsoft.com/office/powerpoint/2010/main" val="22711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r\Desktop\Facu\Patología\Inflamacion\cornish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2442716"/>
            <a:ext cx="4394200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r\Desktop\Facu\Patología\Inflamacion\corni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" y="3140968"/>
            <a:ext cx="291740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691680" y="692696"/>
            <a:ext cx="50343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Cornish</a:t>
            </a:r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colorado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1422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r\Desktop\Facu\Patología\Inflamacion\hembra Rhode Islan R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121" y="2257822"/>
            <a:ext cx="4761879" cy="35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r\Desktop\Facu\Patología\Inflamacion\hembra Rhode Islan Red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5" y="3338561"/>
            <a:ext cx="4752528" cy="351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876338" y="390228"/>
            <a:ext cx="50115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Rhode </a:t>
            </a:r>
            <a:r>
              <a:rPr lang="es-E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island</a:t>
            </a:r>
            <a:r>
              <a:rPr lang="es-E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red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19881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r\Desktop\Facu\Patología\Inflamacion\Plymouth Rock Barrada machi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842221"/>
            <a:ext cx="3015779" cy="301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r\Desktop\Facu\Patología\Inflamacion\Plymouth Rock Barrada machooo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68" y="1916832"/>
            <a:ext cx="3193132" cy="298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r\Desktop\Facu\Patología\Inflamacion\Plymouth Rock Barrada sadsadas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127743"/>
            <a:ext cx="3696046" cy="270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39421" y="620688"/>
            <a:ext cx="7075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Plymouth Rock Barrada 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328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259632" y="332656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Otros tipos de parrilleros.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755576" y="1628800"/>
            <a:ext cx="7560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Machos AS x hembras Plymouth </a:t>
            </a:r>
            <a:r>
              <a:rPr lang="es-ES" sz="2400" dirty="0" smtClean="0"/>
              <a:t>Rock Barrada </a:t>
            </a:r>
            <a:r>
              <a:rPr lang="es-ES" sz="2400" dirty="0"/>
              <a:t>(población </a:t>
            </a:r>
            <a:r>
              <a:rPr lang="es-ES" sz="2400" dirty="0" err="1"/>
              <a:t>semipesada</a:t>
            </a:r>
            <a:r>
              <a:rPr lang="es-ES" sz="2400" dirty="0"/>
              <a:t> </a:t>
            </a:r>
            <a:r>
              <a:rPr lang="es-ES" sz="2400" dirty="0" smtClean="0"/>
              <a:t>utilizada como </a:t>
            </a:r>
            <a:r>
              <a:rPr lang="es-ES" sz="2400" dirty="0"/>
              <a:t>línea materna en la producción de </a:t>
            </a:r>
            <a:r>
              <a:rPr lang="es-ES" sz="2400" dirty="0" smtClean="0"/>
              <a:t>ponedoras </a:t>
            </a:r>
            <a:r>
              <a:rPr lang="es-ES" sz="2400" dirty="0" err="1" smtClean="0"/>
              <a:t>autosexantes</a:t>
            </a:r>
            <a:r>
              <a:rPr lang="es-ES" sz="2400" dirty="0" smtClean="0"/>
              <a:t> </a:t>
            </a:r>
            <a:r>
              <a:rPr lang="es-ES" sz="2400" dirty="0"/>
              <a:t>Negra INTA) </a:t>
            </a:r>
            <a:r>
              <a:rPr lang="es-ES" sz="2400" dirty="0" smtClean="0"/>
              <a:t>híbrido denominado </a:t>
            </a:r>
            <a:r>
              <a:rPr lang="es-ES" sz="2400" dirty="0"/>
              <a:t>Campero INTA </a:t>
            </a:r>
            <a:r>
              <a:rPr lang="es-ES" sz="2400" dirty="0" err="1" smtClean="0"/>
              <a:t>DonBo</a:t>
            </a:r>
            <a:r>
              <a:rPr lang="es-ES" sz="2400" dirty="0" smtClean="0"/>
              <a:t> </a:t>
            </a:r>
          </a:p>
          <a:p>
            <a:endParaRPr lang="es-ES" sz="2400" dirty="0"/>
          </a:p>
          <a:p>
            <a:r>
              <a:rPr lang="pt-BR" sz="2400" dirty="0" smtClean="0"/>
              <a:t>Machos </a:t>
            </a:r>
            <a:r>
              <a:rPr lang="pt-BR" sz="2400" dirty="0"/>
              <a:t>AS x </a:t>
            </a:r>
            <a:r>
              <a:rPr lang="pt-BR" sz="2400" dirty="0" err="1"/>
              <a:t>hembras</a:t>
            </a:r>
            <a:r>
              <a:rPr lang="pt-BR" sz="2400" dirty="0"/>
              <a:t> </a:t>
            </a:r>
            <a:r>
              <a:rPr lang="pt-BR" sz="2400" dirty="0" err="1"/>
              <a:t>Rubia</a:t>
            </a:r>
            <a:r>
              <a:rPr lang="pt-BR" sz="2400" dirty="0"/>
              <a:t> </a:t>
            </a:r>
            <a:r>
              <a:rPr lang="pt-BR" sz="2400" dirty="0" smtClean="0"/>
              <a:t>INTA </a:t>
            </a:r>
            <a:r>
              <a:rPr lang="es-ES" sz="2400" dirty="0" smtClean="0"/>
              <a:t>(ponedoras </a:t>
            </a:r>
            <a:r>
              <a:rPr lang="es-ES" sz="2400" dirty="0" err="1"/>
              <a:t>autosexantes</a:t>
            </a:r>
            <a:r>
              <a:rPr lang="es-ES" sz="2400" dirty="0"/>
              <a:t> producto del </a:t>
            </a:r>
            <a:r>
              <a:rPr lang="es-ES" sz="2400" dirty="0" smtClean="0"/>
              <a:t>cruzamiento de </a:t>
            </a:r>
            <a:r>
              <a:rPr lang="es-ES" sz="2400" dirty="0"/>
              <a:t>hembras Rhode Island </a:t>
            </a:r>
            <a:r>
              <a:rPr lang="es-ES" sz="2400" dirty="0" smtClean="0"/>
              <a:t>Blanca x </a:t>
            </a:r>
            <a:r>
              <a:rPr lang="es-ES" sz="2400" dirty="0"/>
              <a:t>machos Rhode Island Red) híbrido </a:t>
            </a:r>
            <a:r>
              <a:rPr lang="es-ES" sz="2400" dirty="0" smtClean="0"/>
              <a:t>denominado Campero </a:t>
            </a:r>
            <a:r>
              <a:rPr lang="es-ES" sz="2400" dirty="0"/>
              <a:t>INTA </a:t>
            </a:r>
            <a:r>
              <a:rPr lang="es-ES" sz="2400" dirty="0" err="1" smtClean="0"/>
              <a:t>ÑaTé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848872" cy="490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0" y="33265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Comparación en la conversión alimenticia entre las variables de campero.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260648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Bibliografía:</a:t>
            </a:r>
          </a:p>
          <a:p>
            <a:endParaRPr lang="es-ES" sz="2800" dirty="0"/>
          </a:p>
          <a:p>
            <a:pPr algn="ctr"/>
            <a:endParaRPr lang="es-ES" sz="2800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755576" y="1988840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/>
              <a:t>Revista FAVE - Ciencias Veterinarias 2 (1) 2003 ISSN</a:t>
            </a:r>
          </a:p>
          <a:p>
            <a:r>
              <a:rPr lang="es-ES" b="1" dirty="0"/>
              <a:t>CRECIMIENTO, CONSUMO DE ALIMENTO Y</a:t>
            </a:r>
          </a:p>
          <a:p>
            <a:r>
              <a:rPr lang="es-ES" b="1" dirty="0"/>
              <a:t>EFICIENCIA ALIMENTICIA EN POLLOS CAMPERO INTA</a:t>
            </a:r>
          </a:p>
          <a:p>
            <a:r>
              <a:rPr lang="es-ES" b="1" dirty="0"/>
              <a:t>CON DIFERENTE GENOTIPO </a:t>
            </a:r>
            <a:r>
              <a:rPr lang="es-ES" b="1" dirty="0" smtClean="0"/>
              <a:t>MATERNO.</a:t>
            </a:r>
          </a:p>
          <a:p>
            <a:endParaRPr lang="es-ES" b="1" dirty="0"/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827584" y="3645024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Revista Argentina de Producción Animal 27(2): 75-82 (2007)</a:t>
            </a:r>
          </a:p>
          <a:p>
            <a:r>
              <a:rPr lang="es-ES" b="1" dirty="0" smtClean="0"/>
              <a:t>PATRON DE CRECIMIENTO EN HUBRIDOS EXPERIMENTALES PARA LA PRODUCCION DE POLLOS EXPERIMENTALES.</a:t>
            </a:r>
          </a:p>
          <a:p>
            <a:endParaRPr lang="es-ES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971600" y="515719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Marco teórico de cátedra de Genética poblacional UNRN, docente Gabriela Iglesias. 2014.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646</Words>
  <Application>Microsoft Office PowerPoint</Application>
  <PresentationFormat>Presentación en pantalla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Conformación genética del pollo campero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Pollo Campero INTA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Conformación genética del pollo campero</dc:title>
  <dc:creator>Admin</dc:creator>
  <cp:lastModifiedBy>gaby</cp:lastModifiedBy>
  <cp:revision>28</cp:revision>
  <dcterms:created xsi:type="dcterms:W3CDTF">2014-06-12T17:42:34Z</dcterms:created>
  <dcterms:modified xsi:type="dcterms:W3CDTF">2014-07-01T00:30:25Z</dcterms:modified>
</cp:coreProperties>
</file>